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Montserrat Bold" charset="1" panose="00000800000000000000"/>
      <p:regular r:id="rId10"/>
    </p:embeddedFont>
    <p:embeddedFont>
      <p:font typeface="Yellowtail" charset="1" panose="02000503000000000000"/>
      <p:regular r:id="rId11"/>
    </p:embeddedFont>
    <p:embeddedFont>
      <p:font typeface="Canva Sans Italics" charset="1" panose="020B0503030501040103"/>
      <p:regular r:id="rId12"/>
    </p:embeddedFont>
    <p:embeddedFont>
      <p:font typeface="Montserrat Italics" charset="1" panose="000005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3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69057" y="7897121"/>
            <a:ext cx="5929391" cy="1976464"/>
          </a:xfrm>
          <a:custGeom>
            <a:avLst/>
            <a:gdLst/>
            <a:ahLst/>
            <a:cxnLst/>
            <a:rect r="r" b="b" t="t" l="l"/>
            <a:pathLst>
              <a:path h="1976464" w="5929391">
                <a:moveTo>
                  <a:pt x="0" y="0"/>
                </a:moveTo>
                <a:lnTo>
                  <a:pt x="5929391" y="0"/>
                </a:lnTo>
                <a:lnTo>
                  <a:pt x="5929391" y="1976463"/>
                </a:lnTo>
                <a:lnTo>
                  <a:pt x="0" y="19764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07975" y="1218501"/>
            <a:ext cx="9072050" cy="6678620"/>
            <a:chOff x="0" y="0"/>
            <a:chExt cx="12096067" cy="890482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276225"/>
              <a:ext cx="11879305" cy="33115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98"/>
                </a:lnSpc>
              </a:pPr>
              <a:r>
                <a:rPr lang="en-US" sz="14998" spc="179" b="true">
                  <a:solidFill>
                    <a:srgbClr val="11182C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Church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073559"/>
              <a:ext cx="11664541" cy="401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346"/>
                </a:lnSpc>
              </a:pPr>
              <a:r>
                <a:rPr lang="en-US" sz="17390" spc="208">
                  <a:solidFill>
                    <a:srgbClr val="DA6657"/>
                  </a:solidFill>
                  <a:latin typeface="Yellowtail"/>
                  <a:ea typeface="Yellowtail"/>
                  <a:cs typeface="Yellowtail"/>
                  <a:sym typeface="Yellowtail"/>
                </a:rPr>
                <a:t>Workplace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16762" y="5593253"/>
              <a:ext cx="11879305" cy="33115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98"/>
                </a:lnSpc>
              </a:pPr>
              <a:r>
                <a:rPr lang="en-US" sz="14998" spc="179" b="true">
                  <a:solidFill>
                    <a:srgbClr val="AACCE1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Ministry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6632" y="5128433"/>
            <a:ext cx="8396381" cy="3086100"/>
            <a:chOff x="0" y="0"/>
            <a:chExt cx="2211392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11393" cy="812800"/>
            </a:xfrm>
            <a:custGeom>
              <a:avLst/>
              <a:gdLst/>
              <a:ahLst/>
              <a:cxnLst/>
              <a:rect r="r" b="b" t="t" l="l"/>
              <a:pathLst>
                <a:path h="812800" w="2211393">
                  <a:moveTo>
                    <a:pt x="47025" y="0"/>
                  </a:moveTo>
                  <a:lnTo>
                    <a:pt x="2164368" y="0"/>
                  </a:lnTo>
                  <a:cubicBezTo>
                    <a:pt x="2176840" y="0"/>
                    <a:pt x="2188801" y="4954"/>
                    <a:pt x="2197619" y="13773"/>
                  </a:cubicBezTo>
                  <a:cubicBezTo>
                    <a:pt x="2206438" y="22592"/>
                    <a:pt x="2211393" y="34553"/>
                    <a:pt x="2211393" y="47025"/>
                  </a:cubicBezTo>
                  <a:lnTo>
                    <a:pt x="2211393" y="765775"/>
                  </a:lnTo>
                  <a:cubicBezTo>
                    <a:pt x="2211393" y="791746"/>
                    <a:pt x="2190339" y="812800"/>
                    <a:pt x="2164368" y="812800"/>
                  </a:cubicBezTo>
                  <a:lnTo>
                    <a:pt x="47025" y="812800"/>
                  </a:lnTo>
                  <a:cubicBezTo>
                    <a:pt x="21054" y="812800"/>
                    <a:pt x="0" y="791746"/>
                    <a:pt x="0" y="765775"/>
                  </a:cubicBezTo>
                  <a:lnTo>
                    <a:pt x="0" y="47025"/>
                  </a:lnTo>
                  <a:cubicBezTo>
                    <a:pt x="0" y="21054"/>
                    <a:pt x="21054" y="0"/>
                    <a:pt x="47025" y="0"/>
                  </a:cubicBezTo>
                  <a:close/>
                </a:path>
              </a:pathLst>
            </a:custGeom>
            <a:solidFill>
              <a:srgbClr val="11182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211392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2266043" y="4298627"/>
            <a:ext cx="10354167" cy="1689747"/>
            <a:chOff x="0" y="0"/>
            <a:chExt cx="2727023" cy="4450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27023" cy="445036"/>
            </a:xfrm>
            <a:custGeom>
              <a:avLst/>
              <a:gdLst/>
              <a:ahLst/>
              <a:cxnLst/>
              <a:rect r="r" b="b" t="t" l="l"/>
              <a:pathLst>
                <a:path h="445036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27023" cy="4831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911279" y="0"/>
            <a:ext cx="5814603" cy="1689747"/>
            <a:chOff x="0" y="0"/>
            <a:chExt cx="1531418" cy="44503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31418" cy="445036"/>
            </a:xfrm>
            <a:custGeom>
              <a:avLst/>
              <a:gdLst/>
              <a:ahLst/>
              <a:cxnLst/>
              <a:rect r="r" b="b" t="t" l="l"/>
              <a:pathLst>
                <a:path h="445036" w="1531418">
                  <a:moveTo>
                    <a:pt x="0" y="0"/>
                  </a:moveTo>
                  <a:lnTo>
                    <a:pt x="1531418" y="0"/>
                  </a:lnTo>
                  <a:lnTo>
                    <a:pt x="1531418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531418" cy="4831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728438" y="3981134"/>
            <a:ext cx="16821599" cy="464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i="true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Bringing </a:t>
            </a:r>
            <a:r>
              <a:rPr lang="en-US" sz="2700" i="true">
                <a:solidFill>
                  <a:srgbClr val="DA6657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Christ </a:t>
            </a:r>
            <a:r>
              <a:rPr lang="en-US" sz="2700" i="true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to work | Pointing workers to </a:t>
            </a:r>
            <a:r>
              <a:rPr lang="en-US" sz="2700" i="true">
                <a:solidFill>
                  <a:srgbClr val="DA6657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Christ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15474" y="8909858"/>
            <a:ext cx="10916346" cy="35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b="true" sz="2100" spc="2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Once a month on a </a:t>
            </a:r>
            <a:r>
              <a:rPr lang="en-US" sz="2100" i="true" spc="25">
                <a:solidFill>
                  <a:srgbClr val="DA6657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(insert day of week) </a:t>
            </a:r>
            <a:r>
              <a:rPr lang="en-US" b="true" sz="2100" spc="2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evening -  </a:t>
            </a:r>
            <a:r>
              <a:rPr lang="en-US" sz="2100" i="true" spc="25">
                <a:solidFill>
                  <a:srgbClr val="DA6657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(Insert time)</a:t>
            </a:r>
            <a:r>
              <a:rPr lang="en-US" b="true" sz="2100" spc="2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1911279" y="8690864"/>
            <a:ext cx="5814603" cy="1689747"/>
            <a:chOff x="0" y="0"/>
            <a:chExt cx="1531418" cy="44503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31418" cy="445036"/>
            </a:xfrm>
            <a:custGeom>
              <a:avLst/>
              <a:gdLst/>
              <a:ahLst/>
              <a:cxnLst/>
              <a:rect r="r" b="b" t="t" l="l"/>
              <a:pathLst>
                <a:path h="445036" w="1531418">
                  <a:moveTo>
                    <a:pt x="0" y="0"/>
                  </a:moveTo>
                  <a:lnTo>
                    <a:pt x="1531418" y="0"/>
                  </a:lnTo>
                  <a:lnTo>
                    <a:pt x="1531418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531418" cy="4831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5400000">
            <a:off x="10726473" y="4531216"/>
            <a:ext cx="10354167" cy="1689747"/>
            <a:chOff x="0" y="0"/>
            <a:chExt cx="2727023" cy="44503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727023" cy="445036"/>
            </a:xfrm>
            <a:custGeom>
              <a:avLst/>
              <a:gdLst/>
              <a:ahLst/>
              <a:cxnLst/>
              <a:rect r="r" b="b" t="t" l="l"/>
              <a:pathLst>
                <a:path h="445036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2727023" cy="4831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5400000">
            <a:off x="9126832" y="4728672"/>
            <a:ext cx="10354167" cy="1869959"/>
            <a:chOff x="0" y="0"/>
            <a:chExt cx="2727023" cy="49249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727023" cy="492499"/>
            </a:xfrm>
            <a:custGeom>
              <a:avLst/>
              <a:gdLst/>
              <a:ahLst/>
              <a:cxnLst/>
              <a:rect r="r" b="b" t="t" l="l"/>
              <a:pathLst>
                <a:path h="492499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92499"/>
                  </a:lnTo>
                  <a:lnTo>
                    <a:pt x="0" y="492499"/>
                  </a:lnTo>
                  <a:close/>
                </a:path>
              </a:pathLst>
            </a:custGeom>
            <a:solidFill>
              <a:srgbClr val="11182C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2727023" cy="530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5400000">
            <a:off x="7628234" y="4996174"/>
            <a:ext cx="10354167" cy="1689747"/>
            <a:chOff x="0" y="0"/>
            <a:chExt cx="2727023" cy="44503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727023" cy="445036"/>
            </a:xfrm>
            <a:custGeom>
              <a:avLst/>
              <a:gdLst/>
              <a:ahLst/>
              <a:cxnLst/>
              <a:rect r="r" b="b" t="t" l="l"/>
              <a:pathLst>
                <a:path h="445036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2727023" cy="4831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0554551" y="1249273"/>
            <a:ext cx="7171331" cy="7758318"/>
          </a:xfrm>
          <a:custGeom>
            <a:avLst/>
            <a:gdLst/>
            <a:ahLst/>
            <a:cxnLst/>
            <a:rect r="r" b="b" t="t" l="l"/>
            <a:pathLst>
              <a:path h="7758318" w="7171331">
                <a:moveTo>
                  <a:pt x="0" y="0"/>
                </a:moveTo>
                <a:lnTo>
                  <a:pt x="7171331" y="0"/>
                </a:lnTo>
                <a:lnTo>
                  <a:pt x="7171331" y="7758319"/>
                </a:lnTo>
                <a:lnTo>
                  <a:pt x="0" y="77583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504" t="-21463" r="-104309" b="-2068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399642" y="9126737"/>
            <a:ext cx="3581540" cy="1193847"/>
          </a:xfrm>
          <a:custGeom>
            <a:avLst/>
            <a:gdLst/>
            <a:ahLst/>
            <a:cxnLst/>
            <a:rect r="r" b="b" t="t" l="l"/>
            <a:pathLst>
              <a:path h="1193847" w="3581540">
                <a:moveTo>
                  <a:pt x="0" y="0"/>
                </a:moveTo>
                <a:lnTo>
                  <a:pt x="3581540" y="0"/>
                </a:lnTo>
                <a:lnTo>
                  <a:pt x="3581540" y="1193847"/>
                </a:lnTo>
                <a:lnTo>
                  <a:pt x="0" y="1193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466632" y="334168"/>
            <a:ext cx="4730842" cy="1361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49"/>
              </a:lnSpc>
            </a:pPr>
            <a:r>
              <a:rPr lang="en-US" sz="7964" spc="95" b="true">
                <a:solidFill>
                  <a:srgbClr val="1118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Church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66632" y="1170382"/>
            <a:ext cx="4645314" cy="1670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27"/>
              </a:lnSpc>
            </a:pPr>
            <a:r>
              <a:rPr lang="en-US" sz="9234" spc="110">
                <a:solidFill>
                  <a:srgbClr val="DA6657"/>
                </a:solidFill>
                <a:latin typeface="Yellowtail"/>
                <a:ea typeface="Yellowtail"/>
                <a:cs typeface="Yellowtail"/>
                <a:sym typeface="Yellowtail"/>
              </a:rPr>
              <a:t>Workplace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15474" y="2555517"/>
            <a:ext cx="4730842" cy="1361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49"/>
              </a:lnSpc>
            </a:pPr>
            <a:r>
              <a:rPr lang="en-US" sz="7964" spc="95" b="true">
                <a:solidFill>
                  <a:srgbClr val="AACCE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Ministry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139238" y="4274503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728438" y="5318940"/>
            <a:ext cx="7985662" cy="2647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 spc="3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Ministry focused on enabling and equipping working people to be </a:t>
            </a:r>
            <a:r>
              <a:rPr lang="en-US" b="true" sz="3000" spc="36">
                <a:solidFill>
                  <a:srgbClr val="DA66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witnesses</a:t>
            </a:r>
            <a:r>
              <a:rPr lang="en-US" b="true" sz="3000" spc="3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for Christ at their </a:t>
            </a:r>
            <a:r>
              <a:rPr lang="en-US" b="true" sz="3000" spc="36">
                <a:solidFill>
                  <a:srgbClr val="DA66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workplace</a:t>
            </a:r>
            <a:r>
              <a:rPr lang="en-US" b="true" sz="3000" spc="3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- by supporting, encouraging, growing and praying for </a:t>
            </a:r>
            <a:r>
              <a:rPr lang="en-US" b="true" sz="3000" spc="36">
                <a:solidFill>
                  <a:srgbClr val="DA66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them</a:t>
            </a:r>
            <a:r>
              <a:rPr lang="en-US" b="true" sz="3000" spc="3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863012" y="3729019"/>
            <a:ext cx="561975" cy="2552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98"/>
              </a:lnSpc>
              <a:spcBef>
                <a:spcPct val="0"/>
              </a:spcBef>
            </a:pPr>
            <a:r>
              <a:rPr lang="en-US" b="true" sz="14998" spc="1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6632" y="5128433"/>
            <a:ext cx="8396381" cy="3086100"/>
            <a:chOff x="0" y="0"/>
            <a:chExt cx="2211392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11393" cy="812800"/>
            </a:xfrm>
            <a:custGeom>
              <a:avLst/>
              <a:gdLst/>
              <a:ahLst/>
              <a:cxnLst/>
              <a:rect r="r" b="b" t="t" l="l"/>
              <a:pathLst>
                <a:path h="812800" w="2211393">
                  <a:moveTo>
                    <a:pt x="47025" y="0"/>
                  </a:moveTo>
                  <a:lnTo>
                    <a:pt x="2164368" y="0"/>
                  </a:lnTo>
                  <a:cubicBezTo>
                    <a:pt x="2176840" y="0"/>
                    <a:pt x="2188801" y="4954"/>
                    <a:pt x="2197619" y="13773"/>
                  </a:cubicBezTo>
                  <a:cubicBezTo>
                    <a:pt x="2206438" y="22592"/>
                    <a:pt x="2211393" y="34553"/>
                    <a:pt x="2211393" y="47025"/>
                  </a:cubicBezTo>
                  <a:lnTo>
                    <a:pt x="2211393" y="765775"/>
                  </a:lnTo>
                  <a:cubicBezTo>
                    <a:pt x="2211393" y="791746"/>
                    <a:pt x="2190339" y="812800"/>
                    <a:pt x="2164368" y="812800"/>
                  </a:cubicBezTo>
                  <a:lnTo>
                    <a:pt x="47025" y="812800"/>
                  </a:lnTo>
                  <a:cubicBezTo>
                    <a:pt x="21054" y="812800"/>
                    <a:pt x="0" y="791746"/>
                    <a:pt x="0" y="765775"/>
                  </a:cubicBezTo>
                  <a:lnTo>
                    <a:pt x="0" y="47025"/>
                  </a:lnTo>
                  <a:cubicBezTo>
                    <a:pt x="0" y="21054"/>
                    <a:pt x="21054" y="0"/>
                    <a:pt x="47025" y="0"/>
                  </a:cubicBezTo>
                  <a:close/>
                </a:path>
              </a:pathLst>
            </a:custGeom>
            <a:solidFill>
              <a:srgbClr val="11182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211392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2266043" y="4298627"/>
            <a:ext cx="10354167" cy="1689747"/>
            <a:chOff x="0" y="0"/>
            <a:chExt cx="2727023" cy="4450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27023" cy="445036"/>
            </a:xfrm>
            <a:custGeom>
              <a:avLst/>
              <a:gdLst/>
              <a:ahLst/>
              <a:cxnLst/>
              <a:rect r="r" b="b" t="t" l="l"/>
              <a:pathLst>
                <a:path h="445036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27023" cy="4831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911279" y="0"/>
            <a:ext cx="5814603" cy="1689747"/>
            <a:chOff x="0" y="0"/>
            <a:chExt cx="1531418" cy="44503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31418" cy="445036"/>
            </a:xfrm>
            <a:custGeom>
              <a:avLst/>
              <a:gdLst/>
              <a:ahLst/>
              <a:cxnLst/>
              <a:rect r="r" b="b" t="t" l="l"/>
              <a:pathLst>
                <a:path h="445036" w="1531418">
                  <a:moveTo>
                    <a:pt x="0" y="0"/>
                  </a:moveTo>
                  <a:lnTo>
                    <a:pt x="1531418" y="0"/>
                  </a:lnTo>
                  <a:lnTo>
                    <a:pt x="1531418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531418" cy="4831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728438" y="3981134"/>
            <a:ext cx="16821599" cy="464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i="true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Bringing </a:t>
            </a:r>
            <a:r>
              <a:rPr lang="en-US" sz="2700" i="true">
                <a:solidFill>
                  <a:srgbClr val="DA6657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Christ </a:t>
            </a:r>
            <a:r>
              <a:rPr lang="en-US" sz="2700" i="true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to work | Poiniting workers to </a:t>
            </a:r>
            <a:r>
              <a:rPr lang="en-US" sz="2700" i="true">
                <a:solidFill>
                  <a:srgbClr val="DA6657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Christ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1911279" y="8690864"/>
            <a:ext cx="5814603" cy="1689747"/>
            <a:chOff x="0" y="0"/>
            <a:chExt cx="1531418" cy="44503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1418" cy="445036"/>
            </a:xfrm>
            <a:custGeom>
              <a:avLst/>
              <a:gdLst/>
              <a:ahLst/>
              <a:cxnLst/>
              <a:rect r="r" b="b" t="t" l="l"/>
              <a:pathLst>
                <a:path h="445036" w="1531418">
                  <a:moveTo>
                    <a:pt x="0" y="0"/>
                  </a:moveTo>
                  <a:lnTo>
                    <a:pt x="1531418" y="0"/>
                  </a:lnTo>
                  <a:lnTo>
                    <a:pt x="1531418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531418" cy="4831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5400000">
            <a:off x="10726473" y="4531216"/>
            <a:ext cx="10354167" cy="1689747"/>
            <a:chOff x="0" y="0"/>
            <a:chExt cx="2727023" cy="44503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727023" cy="445036"/>
            </a:xfrm>
            <a:custGeom>
              <a:avLst/>
              <a:gdLst/>
              <a:ahLst/>
              <a:cxnLst/>
              <a:rect r="r" b="b" t="t" l="l"/>
              <a:pathLst>
                <a:path h="445036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2727023" cy="4831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5400000">
            <a:off x="9126832" y="4728672"/>
            <a:ext cx="10354167" cy="1869959"/>
            <a:chOff x="0" y="0"/>
            <a:chExt cx="2727023" cy="49249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727023" cy="492499"/>
            </a:xfrm>
            <a:custGeom>
              <a:avLst/>
              <a:gdLst/>
              <a:ahLst/>
              <a:cxnLst/>
              <a:rect r="r" b="b" t="t" l="l"/>
              <a:pathLst>
                <a:path h="492499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92499"/>
                  </a:lnTo>
                  <a:lnTo>
                    <a:pt x="0" y="492499"/>
                  </a:lnTo>
                  <a:close/>
                </a:path>
              </a:pathLst>
            </a:custGeom>
            <a:solidFill>
              <a:srgbClr val="11182C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2727023" cy="530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5400000">
            <a:off x="7579069" y="4996174"/>
            <a:ext cx="10354167" cy="1689747"/>
            <a:chOff x="0" y="0"/>
            <a:chExt cx="2727023" cy="44503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727023" cy="445036"/>
            </a:xfrm>
            <a:custGeom>
              <a:avLst/>
              <a:gdLst/>
              <a:ahLst/>
              <a:cxnLst/>
              <a:rect r="r" b="b" t="t" l="l"/>
              <a:pathLst>
                <a:path h="445036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2727023" cy="4831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615474" y="8909858"/>
            <a:ext cx="10916346" cy="35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b="true" sz="2100" spc="2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Once a month on a </a:t>
            </a:r>
            <a:r>
              <a:rPr lang="en-US" sz="2100" i="true" spc="25">
                <a:solidFill>
                  <a:srgbClr val="DA6657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(insert day of week) </a:t>
            </a:r>
            <a:r>
              <a:rPr lang="en-US" b="true" sz="2100" spc="2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evening -  </a:t>
            </a:r>
            <a:r>
              <a:rPr lang="en-US" sz="2100" i="true" spc="25">
                <a:solidFill>
                  <a:srgbClr val="DA6657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(Insert time)</a:t>
            </a:r>
            <a:r>
              <a:rPr lang="en-US" b="true" sz="2100" spc="2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0554551" y="1264341"/>
            <a:ext cx="7171331" cy="7758318"/>
          </a:xfrm>
          <a:custGeom>
            <a:avLst/>
            <a:gdLst/>
            <a:ahLst/>
            <a:cxnLst/>
            <a:rect r="r" b="b" t="t" l="l"/>
            <a:pathLst>
              <a:path h="7758318" w="7171331">
                <a:moveTo>
                  <a:pt x="0" y="0"/>
                </a:moveTo>
                <a:lnTo>
                  <a:pt x="7171331" y="0"/>
                </a:lnTo>
                <a:lnTo>
                  <a:pt x="7171331" y="7758318"/>
                </a:lnTo>
                <a:lnTo>
                  <a:pt x="0" y="775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572" t="-7585" r="-85541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444695" y="9186764"/>
            <a:ext cx="3581540" cy="1193847"/>
          </a:xfrm>
          <a:custGeom>
            <a:avLst/>
            <a:gdLst/>
            <a:ahLst/>
            <a:cxnLst/>
            <a:rect r="r" b="b" t="t" l="l"/>
            <a:pathLst>
              <a:path h="1193847" w="3581540">
                <a:moveTo>
                  <a:pt x="0" y="0"/>
                </a:moveTo>
                <a:lnTo>
                  <a:pt x="3581540" y="0"/>
                </a:lnTo>
                <a:lnTo>
                  <a:pt x="3581540" y="1193847"/>
                </a:lnTo>
                <a:lnTo>
                  <a:pt x="0" y="1193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7199552" y="7333193"/>
            <a:ext cx="507101" cy="718018"/>
          </a:xfrm>
          <a:custGeom>
            <a:avLst/>
            <a:gdLst/>
            <a:ahLst/>
            <a:cxnLst/>
            <a:rect r="r" b="b" t="t" l="l"/>
            <a:pathLst>
              <a:path h="718018" w="507101">
                <a:moveTo>
                  <a:pt x="0" y="0"/>
                </a:moveTo>
                <a:lnTo>
                  <a:pt x="507100" y="0"/>
                </a:lnTo>
                <a:lnTo>
                  <a:pt x="507100" y="718018"/>
                </a:lnTo>
                <a:lnTo>
                  <a:pt x="0" y="718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7871846" y="7259034"/>
            <a:ext cx="663458" cy="702072"/>
          </a:xfrm>
          <a:custGeom>
            <a:avLst/>
            <a:gdLst/>
            <a:ahLst/>
            <a:cxnLst/>
            <a:rect r="r" b="b" t="t" l="l"/>
            <a:pathLst>
              <a:path h="702072" w="663458">
                <a:moveTo>
                  <a:pt x="0" y="0"/>
                </a:moveTo>
                <a:lnTo>
                  <a:pt x="663458" y="0"/>
                </a:lnTo>
                <a:lnTo>
                  <a:pt x="663458" y="702071"/>
                </a:lnTo>
                <a:lnTo>
                  <a:pt x="0" y="7020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466632" y="334168"/>
            <a:ext cx="4730842" cy="1361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49"/>
              </a:lnSpc>
            </a:pPr>
            <a:r>
              <a:rPr lang="en-US" sz="7964" spc="95" b="true">
                <a:solidFill>
                  <a:srgbClr val="1118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Church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66632" y="1170382"/>
            <a:ext cx="4645314" cy="1670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27"/>
              </a:lnSpc>
            </a:pPr>
            <a:r>
              <a:rPr lang="en-US" sz="9234" spc="110">
                <a:solidFill>
                  <a:srgbClr val="DA6657"/>
                </a:solidFill>
                <a:latin typeface="Yellowtail"/>
                <a:ea typeface="Yellowtail"/>
                <a:cs typeface="Yellowtail"/>
                <a:sym typeface="Yellowtail"/>
              </a:rPr>
              <a:t>Workplace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15474" y="2555517"/>
            <a:ext cx="4730842" cy="1361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49"/>
              </a:lnSpc>
            </a:pPr>
            <a:r>
              <a:rPr lang="en-US" sz="7964" spc="95" b="true">
                <a:solidFill>
                  <a:srgbClr val="AACCE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Ministry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139238" y="4274503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728438" y="5346497"/>
            <a:ext cx="7985662" cy="2114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36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 are therefore Christ’s </a:t>
            </a:r>
            <a:r>
              <a:rPr lang="en-US" sz="3000" spc="36" b="true">
                <a:solidFill>
                  <a:srgbClr val="DA66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ambassadors</a:t>
            </a:r>
            <a:r>
              <a:rPr lang="en-US" sz="3000" spc="36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as though God were making his appeal through </a:t>
            </a:r>
            <a:r>
              <a:rPr lang="en-US" sz="3000" spc="36" b="true">
                <a:solidFill>
                  <a:srgbClr val="DA66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</a:t>
            </a:r>
            <a:r>
              <a:rPr lang="en-US" sz="3000" spc="36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 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i="true" spc="36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(2 Corinthians 5:20 NIV)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8863012" y="3729019"/>
            <a:ext cx="561975" cy="2552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98"/>
              </a:lnSpc>
              <a:spcBef>
                <a:spcPct val="0"/>
              </a:spcBef>
            </a:pPr>
            <a:r>
              <a:rPr lang="en-US" b="true" sz="14998" spc="17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69057" y="7897121"/>
            <a:ext cx="5929391" cy="1976464"/>
          </a:xfrm>
          <a:custGeom>
            <a:avLst/>
            <a:gdLst/>
            <a:ahLst/>
            <a:cxnLst/>
            <a:rect r="r" b="b" t="t" l="l"/>
            <a:pathLst>
              <a:path h="1976464" w="5929391">
                <a:moveTo>
                  <a:pt x="0" y="0"/>
                </a:moveTo>
                <a:lnTo>
                  <a:pt x="5929391" y="0"/>
                </a:lnTo>
                <a:lnTo>
                  <a:pt x="5929391" y="1976463"/>
                </a:lnTo>
                <a:lnTo>
                  <a:pt x="0" y="19764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07975" y="1218501"/>
            <a:ext cx="9072050" cy="6678620"/>
            <a:chOff x="0" y="0"/>
            <a:chExt cx="12096067" cy="890482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276225"/>
              <a:ext cx="11879305" cy="33115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98"/>
                </a:lnSpc>
              </a:pPr>
              <a:r>
                <a:rPr lang="en-US" sz="14998" spc="179" b="true">
                  <a:solidFill>
                    <a:srgbClr val="11182C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Church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073559"/>
              <a:ext cx="11664541" cy="401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346"/>
                </a:lnSpc>
              </a:pPr>
              <a:r>
                <a:rPr lang="en-US" sz="17390" spc="208">
                  <a:solidFill>
                    <a:srgbClr val="DA6657"/>
                  </a:solidFill>
                  <a:latin typeface="Yellowtail"/>
                  <a:ea typeface="Yellowtail"/>
                  <a:cs typeface="Yellowtail"/>
                  <a:sym typeface="Yellowtail"/>
                </a:rPr>
                <a:t>Workplace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16762" y="5593253"/>
              <a:ext cx="11879305" cy="33115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98"/>
                </a:lnSpc>
              </a:pPr>
              <a:r>
                <a:rPr lang="en-US" sz="14998" spc="179" b="true">
                  <a:solidFill>
                    <a:srgbClr val="AACCE1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Ministry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DAGhhQaQ4Qk</dc:identifier>
  <dcterms:modified xsi:type="dcterms:W3CDTF">2011-08-01T06:04:30Z</dcterms:modified>
  <cp:revision>1</cp:revision>
  <dc:title>Church Workplace Ministry Slides</dc:title>
</cp:coreProperties>
</file>