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hfK8yZ2T6TeoSktpH5XgB4G0ZC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1"/>
  </p:normalViewPr>
  <p:slideViewPr>
    <p:cSldViewPr snapToGrid="0">
      <p:cViewPr varScale="1">
        <p:scale>
          <a:sx n="116" d="100"/>
          <a:sy n="116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51a42de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51a42de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body" idx="1"/>
          </p:nvPr>
        </p:nvSpPr>
        <p:spPr>
          <a:xfrm>
            <a:off x="881509" y="1785476"/>
            <a:ext cx="10515600" cy="468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	</a:t>
            </a:r>
            <a:r>
              <a:rPr lang="en-GB" b="1" dirty="0"/>
              <a:t>Once a month on a </a:t>
            </a:r>
            <a:r>
              <a:rPr lang="en-GB" b="1" i="1" dirty="0">
                <a:solidFill>
                  <a:srgbClr val="FF0000"/>
                </a:solidFill>
              </a:rPr>
              <a:t>Put Day of Week</a:t>
            </a:r>
            <a:r>
              <a:rPr lang="en-GB" b="1" dirty="0"/>
              <a:t> evening - </a:t>
            </a:r>
            <a:r>
              <a:rPr lang="en-GB" b="1" i="1" dirty="0">
                <a:solidFill>
                  <a:srgbClr val="FF0000"/>
                </a:solidFill>
              </a:rPr>
              <a:t>Put Time </a:t>
            </a:r>
            <a:r>
              <a:rPr lang="en-GB" b="1" dirty="0"/>
              <a:t> </a:t>
            </a:r>
            <a:endParaRPr dirty="0"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30314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" name="Google Shape;86;p1"/>
          <p:cNvGrpSpPr/>
          <p:nvPr/>
        </p:nvGrpSpPr>
        <p:grpSpPr>
          <a:xfrm>
            <a:off x="967409" y="3429000"/>
            <a:ext cx="10515600" cy="1759680"/>
            <a:chOff x="0" y="369909"/>
            <a:chExt cx="10515600" cy="1759680"/>
          </a:xfrm>
        </p:grpSpPr>
        <p:sp>
          <p:nvSpPr>
            <p:cNvPr id="87" name="Google Shape;87;p1"/>
            <p:cNvSpPr/>
            <p:nvPr/>
          </p:nvSpPr>
          <p:spPr>
            <a:xfrm>
              <a:off x="0" y="369909"/>
              <a:ext cx="10515600" cy="175968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85900" y="455809"/>
              <a:ext cx="10343800" cy="1587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lang="en-GB" sz="32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Ministry focused on enabling and equipping working people  to be witnesses for Christ at their workplace - by supporting, encouraging, growing and praying for them.</a:t>
              </a:r>
              <a:endParaRPr dirty="0"/>
            </a:p>
          </p:txBody>
        </p:sp>
      </p:grp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28C1FB1-D52E-72C4-5326-3C35F501E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539" y="5493367"/>
            <a:ext cx="5232921" cy="1744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51a42de9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3351a42de95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g3351a42de9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9DEC8C5-34CF-755E-5F17-176450407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03" y="4617107"/>
            <a:ext cx="5700915" cy="19003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BE383C-105C-4961-804E-B3876426DA4F}"/>
              </a:ext>
            </a:extLst>
          </p:cNvPr>
          <p:cNvSpPr/>
          <p:nvPr/>
        </p:nvSpPr>
        <p:spPr>
          <a:xfrm>
            <a:off x="2945088" y="5743334"/>
            <a:ext cx="3114262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7DD4C-F634-AD46-8EB7-65B6722B1C57}"/>
              </a:ext>
            </a:extLst>
          </p:cNvPr>
          <p:cNvSpPr/>
          <p:nvPr/>
        </p:nvSpPr>
        <p:spPr>
          <a:xfrm>
            <a:off x="2425148" y="2971800"/>
            <a:ext cx="3670852" cy="9144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(2 </a:t>
            </a:r>
            <a:r>
              <a:rPr lang="en-US" sz="2300" b="1" dirty="0">
                <a:solidFill>
                  <a:schemeClr val="bg1"/>
                </a:solidFill>
              </a:rPr>
              <a:t>Corinthians</a:t>
            </a:r>
            <a:r>
              <a:rPr lang="en-US" sz="2400" b="1" dirty="0">
                <a:solidFill>
                  <a:schemeClr val="bg1"/>
                </a:solidFill>
              </a:rPr>
              <a:t> 5:20 NIV)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Macintosh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Eapen, Bently</dc:creator>
  <cp:lastModifiedBy>Alistair Loaker</cp:lastModifiedBy>
  <cp:revision>2</cp:revision>
  <dcterms:created xsi:type="dcterms:W3CDTF">2025-02-14T18:04:12Z</dcterms:created>
  <dcterms:modified xsi:type="dcterms:W3CDTF">2025-02-19T15:33:58Z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5be1ad-2f0c-47c3-b67d-9a533919588c_Enabled">
    <vt:lpwstr>true</vt:lpwstr>
  </property>
  <property fmtid="{D5CDD505-2E9C-101B-9397-08002B2CF9AE}" pid="3" name="MSIP_Label_cd5be1ad-2f0c-47c3-b67d-9a533919588c_SetDate">
    <vt:lpwstr>2025-02-14T18:08:17Z</vt:lpwstr>
  </property>
  <property fmtid="{D5CDD505-2E9C-101B-9397-08002B2CF9AE}" pid="4" name="MSIP_Label_cd5be1ad-2f0c-47c3-b67d-9a533919588c_Method">
    <vt:lpwstr>Privileged</vt:lpwstr>
  </property>
  <property fmtid="{D5CDD505-2E9C-101B-9397-08002B2CF9AE}" pid="5" name="MSIP_Label_cd5be1ad-2f0c-47c3-b67d-9a533919588c_Name">
    <vt:lpwstr>Incidental Personal Use</vt:lpwstr>
  </property>
  <property fmtid="{D5CDD505-2E9C-101B-9397-08002B2CF9AE}" pid="6" name="MSIP_Label_cd5be1ad-2f0c-47c3-b67d-9a533919588c_SiteId">
    <vt:lpwstr>3596192b-fdf5-4e2c-a6fa-acb706c963d8</vt:lpwstr>
  </property>
  <property fmtid="{D5CDD505-2E9C-101B-9397-08002B2CF9AE}" pid="7" name="MSIP_Label_cd5be1ad-2f0c-47c3-b67d-9a533919588c_ActionId">
    <vt:lpwstr>ff720b17-f77c-4983-8592-c4e48298dd4d</vt:lpwstr>
  </property>
  <property fmtid="{D5CDD505-2E9C-101B-9397-08002B2CF9AE}" pid="8" name="MSIP_Label_cd5be1ad-2f0c-47c3-b67d-9a533919588c_ContentBits">
    <vt:lpwstr>0</vt:lpwstr>
  </property>
</Properties>
</file>